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3" r:id="rId29"/>
    <p:sldId id="286" r:id="rId30"/>
    <p:sldId id="291" r:id="rId31"/>
    <p:sldId id="273" r:id="rId32"/>
    <p:sldId id="290" r:id="rId33"/>
    <p:sldId id="284" r:id="rId34"/>
    <p:sldId id="287" r:id="rId35"/>
    <p:sldId id="288" r:id="rId36"/>
    <p:sldId id="285" r:id="rId37"/>
    <p:sldId id="296" r:id="rId38"/>
    <p:sldId id="297" r:id="rId39"/>
    <p:sldId id="289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1334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6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png"/><Relationship Id="rId5" Type="http://schemas.openxmlformats.org/officeDocument/2006/relationships/tags" Target="../tags/tag46.xml"/><Relationship Id="rId10" Type="http://schemas.openxmlformats.org/officeDocument/2006/relationships/image" Target="../media/image51.png"/><Relationship Id="rId4" Type="http://schemas.openxmlformats.org/officeDocument/2006/relationships/tags" Target="../tags/tag45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5.png"/><Relationship Id="rId5" Type="http://schemas.openxmlformats.org/officeDocument/2006/relationships/tags" Target="../tags/tag52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9.png"/><Relationship Id="rId18" Type="http://schemas.openxmlformats.org/officeDocument/2006/relationships/image" Target="../media/image58.png"/><Relationship Id="rId3" Type="http://schemas.openxmlformats.org/officeDocument/2006/relationships/tags" Target="../tags/tag60.xml"/><Relationship Id="rId21" Type="http://schemas.openxmlformats.org/officeDocument/2006/relationships/image" Target="../media/image73.png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7.png"/><Relationship Id="rId2" Type="http://schemas.openxmlformats.org/officeDocument/2006/relationships/tags" Target="../tags/tag59.xml"/><Relationship Id="rId16" Type="http://schemas.openxmlformats.org/officeDocument/2006/relationships/image" Target="../media/image56.png"/><Relationship Id="rId20" Type="http://schemas.openxmlformats.org/officeDocument/2006/relationships/image" Target="../media/image72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55.png"/><Relationship Id="rId10" Type="http://schemas.openxmlformats.org/officeDocument/2006/relationships/tags" Target="../tags/tag67.xml"/><Relationship Id="rId19" Type="http://schemas.openxmlformats.org/officeDocument/2006/relationships/image" Target="../media/image71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58.png"/><Relationship Id="rId17" Type="http://schemas.openxmlformats.org/officeDocument/2006/relationships/image" Target="../media/image79.png"/><Relationship Id="rId2" Type="http://schemas.openxmlformats.org/officeDocument/2006/relationships/tags" Target="../tags/tag70.xml"/><Relationship Id="rId16" Type="http://schemas.openxmlformats.org/officeDocument/2006/relationships/image" Target="../media/image78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15" Type="http://schemas.openxmlformats.org/officeDocument/2006/relationships/image" Target="../media/image77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1.xml"/><Relationship Id="rId7" Type="http://schemas.openxmlformats.org/officeDocument/2006/relationships/image" Target="../media/image8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8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5.png"/><Relationship Id="rId4" Type="http://schemas.openxmlformats.org/officeDocument/2006/relationships/tags" Target="../tags/tag82.xml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94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9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92.png"/><Relationship Id="rId5" Type="http://schemas.openxmlformats.org/officeDocument/2006/relationships/tags" Target="../tags/tag90.xml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tags" Target="../tags/tag89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5.xml"/><Relationship Id="rId7" Type="http://schemas.openxmlformats.org/officeDocument/2006/relationships/image" Target="../media/image9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99.xml"/><Relationship Id="rId7" Type="http://schemas.openxmlformats.org/officeDocument/2006/relationships/image" Target="../media/image98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2.png"/><Relationship Id="rId5" Type="http://schemas.openxmlformats.org/officeDocument/2006/relationships/tags" Target="../tags/tag101.xml"/><Relationship Id="rId10" Type="http://schemas.openxmlformats.org/officeDocument/2006/relationships/image" Target="../media/image100.png"/><Relationship Id="rId4" Type="http://schemas.openxmlformats.org/officeDocument/2006/relationships/tags" Target="../tags/tag100.xml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75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78EA993-05C8-485A-AA45-EE0A2F9C762D}"/>
              </a:ext>
            </a:extLst>
          </p:cNvPr>
          <p:cNvGrpSpPr/>
          <p:nvPr/>
        </p:nvGrpSpPr>
        <p:grpSpPr>
          <a:xfrm>
            <a:off x="4137564" y="2208179"/>
            <a:ext cx="6074379" cy="3440437"/>
            <a:chOff x="4137564" y="2208179"/>
            <a:chExt cx="6074379" cy="34404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D5EFBE-A308-4014-A2DA-8C0E27626733}"/>
                </a:ext>
              </a:extLst>
            </p:cNvPr>
            <p:cNvGrpSpPr/>
            <p:nvPr/>
          </p:nvGrpSpPr>
          <p:grpSpPr>
            <a:xfrm>
              <a:off x="5457560" y="2208179"/>
              <a:ext cx="4754383" cy="2471238"/>
              <a:chOff x="5457560" y="2208179"/>
              <a:chExt cx="4754383" cy="247123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D0EEEC-55C6-484E-91BC-843FF1E9C3DA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5457560" y="2208179"/>
                <a:ext cx="4174659" cy="2471238"/>
                <a:chOff x="5457560" y="2208179"/>
                <a:chExt cx="4174659" cy="2471238"/>
              </a:xfrm>
            </p:grpSpPr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FA4C244B-A379-46FB-8D77-CBCCC0D81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7721" y="2712396"/>
                  <a:ext cx="3744373" cy="17929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8696CB20-E458-49CC-9834-69D913A0D8E6}"/>
                    </a:ext>
                  </a:extLst>
                </p:cNvPr>
                <p:cNvSpPr/>
                <p:nvPr/>
              </p:nvSpPr>
              <p:spPr bwMode="auto">
                <a:xfrm>
                  <a:off x="5463072" y="2208179"/>
                  <a:ext cx="4169147" cy="774865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BDC0AF5E-6EAB-4726-8381-50BE4D86F379}"/>
                    </a:ext>
                  </a:extLst>
                </p:cNvPr>
                <p:cNvSpPr/>
                <p:nvPr/>
              </p:nvSpPr>
              <p:spPr bwMode="auto">
                <a:xfrm>
                  <a:off x="5472800" y="3045046"/>
                  <a:ext cx="3259720" cy="605840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A8537530-20A7-4154-8067-AA7DD37566C4}"/>
                    </a:ext>
                  </a:extLst>
                </p:cNvPr>
                <p:cNvSpPr/>
                <p:nvPr/>
              </p:nvSpPr>
              <p:spPr bwMode="auto">
                <a:xfrm>
                  <a:off x="5472800" y="3689531"/>
                  <a:ext cx="2566299" cy="476964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5CB277BC-F2CC-447C-A9C6-4CB892079EB7}"/>
                    </a:ext>
                  </a:extLst>
                </p:cNvPr>
                <p:cNvSpPr/>
                <p:nvPr/>
              </p:nvSpPr>
              <p:spPr bwMode="auto">
                <a:xfrm>
                  <a:off x="5457560" y="4330981"/>
                  <a:ext cx="1874769" cy="34843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79CD57F-775C-464D-9F71-D473455A593F}"/>
                    </a:ext>
                  </a:extLst>
                </p:cNvPr>
                <p:cNvCxnSpPr>
                  <a:cxnSpLocks/>
                  <a:endCxn id="147" idx="3"/>
                </p:cNvCxnSpPr>
                <p:nvPr/>
              </p:nvCxnSpPr>
              <p:spPr>
                <a:xfrm flipV="1">
                  <a:off x="7299960" y="2595612"/>
                  <a:ext cx="2332259" cy="19455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8158A2F6-8C50-414A-BAE1-269A4CE0691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6590" y="2442538"/>
                  <a:ext cx="456661" cy="331504"/>
                </a:xfrm>
                <a:prstGeom prst="rect">
                  <a:avLst/>
                </a:prstGeom>
                <a:solidFill>
                  <a:srgbClr val="002060"/>
                </a:solidFill>
              </p:spPr>
            </p:pic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9632219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8967312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579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07F7D-36C3-449F-A3F4-4042915B79A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942" y="4439052"/>
              <a:ext cx="194962" cy="145850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4999709-EB32-49AB-A750-D75D011964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2329" y="4499653"/>
              <a:ext cx="28251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B6399ED5-9AC3-42F5-86B1-7EE50BA9D4EB}"/>
                </a:ext>
              </a:extLst>
            </p:cNvPr>
            <p:cNvSpPr/>
            <p:nvPr/>
          </p:nvSpPr>
          <p:spPr>
            <a:xfrm>
              <a:off x="4932319" y="2595611"/>
              <a:ext cx="460978" cy="190970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20ACBF-B8DA-45E8-B8DC-5D98EDBF99D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564" y="3387999"/>
              <a:ext cx="593451" cy="34357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13996-1CB3-44FC-97BD-5F8634F5F4C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277907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 rot="21148855">
                <a:off x="8191500" y="4859655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803" y="4664401"/>
              <a:ext cx="67651" cy="41579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6.7304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38.808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9866</TotalTime>
  <Words>414</Words>
  <Application>Microsoft Office PowerPoint</Application>
  <PresentationFormat>Widescreen</PresentationFormat>
  <Paragraphs>125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207</cp:revision>
  <dcterms:created xsi:type="dcterms:W3CDTF">2018-04-01T13:05:30Z</dcterms:created>
  <dcterms:modified xsi:type="dcterms:W3CDTF">2018-05-31T21:05:07Z</dcterms:modified>
</cp:coreProperties>
</file>